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0688638" cy="7562850"/>
  <p:notesSz cx="6858000" cy="9144000"/>
  <p:defaultTextStyle>
    <a:defPPr>
      <a:defRPr lang="es-E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326" y="72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2D7C-8BF9-7C4E-BE1E-F907EA7E2696}" type="datetimeFigureOut">
              <a:rPr lang="es-ES" smtClean="0"/>
              <a:t>13/09/2016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5073-DDDB-4C40-801D-BF9C84361B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06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2D7C-8BF9-7C4E-BE1E-F907EA7E2696}" type="datetimeFigureOut">
              <a:rPr lang="es-ES" smtClean="0"/>
              <a:t>13/09/2016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5073-DDDB-4C40-801D-BF9C84361B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9884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34432" y="302865"/>
            <a:ext cx="7036687" cy="6452932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2D7C-8BF9-7C4E-BE1E-F907EA7E2696}" type="datetimeFigureOut">
              <a:rPr lang="es-ES" smtClean="0"/>
              <a:t>13/09/2016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5073-DDDB-4C40-801D-BF9C84361B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860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2D7C-8BF9-7C4E-BE1E-F907EA7E2696}" type="datetimeFigureOut">
              <a:rPr lang="es-ES" smtClean="0"/>
              <a:t>13/09/2016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5073-DDDB-4C40-801D-BF9C84361B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239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2D7C-8BF9-7C4E-BE1E-F907EA7E2696}" type="datetimeFigureOut">
              <a:rPr lang="es-ES" smtClean="0"/>
              <a:t>13/09/2016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5073-DDDB-4C40-801D-BF9C84361B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02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34432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433391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2D7C-8BF9-7C4E-BE1E-F907EA7E2696}" type="datetimeFigureOut">
              <a:rPr lang="es-ES" smtClean="0"/>
              <a:t>13/09/2016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5073-DDDB-4C40-801D-BF9C84361B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651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2D7C-8BF9-7C4E-BE1E-F907EA7E2696}" type="datetimeFigureOut">
              <a:rPr lang="es-ES" smtClean="0"/>
              <a:t>13/09/2016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5073-DDDB-4C40-801D-BF9C84361B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721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2D7C-8BF9-7C4E-BE1E-F907EA7E2696}" type="datetimeFigureOut">
              <a:rPr lang="es-ES" smtClean="0"/>
              <a:t>13/09/2016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5073-DDDB-4C40-801D-BF9C84361B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286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2D7C-8BF9-7C4E-BE1E-F907EA7E2696}" type="datetimeFigureOut">
              <a:rPr lang="es-ES" smtClean="0"/>
              <a:t>13/09/2016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5073-DDDB-4C40-801D-BF9C84361B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72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2D7C-8BF9-7C4E-BE1E-F907EA7E2696}" type="datetimeFigureOut">
              <a:rPr lang="es-ES" smtClean="0"/>
              <a:t>13/09/2016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5073-DDDB-4C40-801D-BF9C84361B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42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2D7C-8BF9-7C4E-BE1E-F907EA7E2696}" type="datetimeFigureOut">
              <a:rPr lang="es-ES" smtClean="0"/>
              <a:t>13/09/2016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5073-DDDB-4C40-801D-BF9C84361B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18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D2D7C-8BF9-7C4E-BE1E-F907EA7E2696}" type="datetimeFigureOut">
              <a:rPr lang="es-ES" smtClean="0"/>
              <a:t>13/09/2016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95073-DDDB-4C40-801D-BF9C84361B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6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012 MAHAJRYA SEMINARS 2016_2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712828" cy="757472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813142" y="387058"/>
            <a:ext cx="2865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>
                <a:solidFill>
                  <a:srgbClr val="FFFFFF"/>
                </a:solidFill>
                <a:latin typeface="Aller"/>
                <a:cs typeface="Aller"/>
              </a:rPr>
              <a:t>CITY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187672" y="5460194"/>
            <a:ext cx="3464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Sala de conferencias Pepito</a:t>
            </a:r>
          </a:p>
          <a:p>
            <a:pPr algn="r"/>
            <a:r>
              <a:rPr lang="es-ES" dirty="0"/>
              <a:t>c/ Las fuentes  # 234  </a:t>
            </a:r>
            <a:r>
              <a:rPr lang="es-ES" dirty="0" err="1"/>
              <a:t>int</a:t>
            </a:r>
            <a:r>
              <a:rPr lang="es-ES" dirty="0"/>
              <a:t>. 1ª</a:t>
            </a:r>
          </a:p>
          <a:p>
            <a:pPr algn="r"/>
            <a:r>
              <a:rPr lang="es-ES" dirty="0"/>
              <a:t>08032  De Ciudad</a:t>
            </a:r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2151118" y="3879150"/>
            <a:ext cx="3343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EEA415"/>
                </a:solidFill>
              </a:rPr>
              <a:t>Del 22 de Marzo </a:t>
            </a:r>
          </a:p>
          <a:p>
            <a:r>
              <a:rPr lang="es-ES" sz="2800" dirty="0">
                <a:solidFill>
                  <a:srgbClr val="EEA415"/>
                </a:solidFill>
              </a:rPr>
              <a:t>Al 31 de Marzo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168397" y="4609174"/>
            <a:ext cx="1986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rgbClr val="EEA415"/>
                </a:solidFill>
              </a:rPr>
              <a:t>2016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056088" y="6980760"/>
            <a:ext cx="85962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www.mahajrya.org</a:t>
            </a:r>
            <a:r>
              <a:rPr lang="es-ES" dirty="0"/>
              <a:t>              </a:t>
            </a:r>
            <a:r>
              <a:rPr lang="es-ES" dirty="0" err="1"/>
              <a:t>Info</a:t>
            </a:r>
            <a:r>
              <a:rPr lang="es-ES" dirty="0"/>
              <a:t>: </a:t>
            </a:r>
            <a:r>
              <a:rPr lang="es-ES" dirty="0" err="1"/>
              <a:t>periperi@gmail.com</a:t>
            </a:r>
            <a:r>
              <a:rPr lang="es-ES" dirty="0"/>
              <a:t>              +34 123 45 67 89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072173" y="1310388"/>
            <a:ext cx="25084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Aller Light"/>
                <a:cs typeface="Aller Light"/>
              </a:rPr>
              <a:t> 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  <a:latin typeface="Aller Light"/>
                <a:cs typeface="Aller Light"/>
              </a:rPr>
              <a:t>Buddhist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Aller Light"/>
                <a:cs typeface="Aller Light"/>
              </a:rPr>
              <a:t> 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  <a:latin typeface="Aller Light"/>
                <a:cs typeface="Aller Light"/>
              </a:rPr>
              <a:t>Seminar</a:t>
            </a:r>
            <a:endParaRPr lang="es-ES" dirty="0">
              <a:solidFill>
                <a:schemeClr val="bg1">
                  <a:lumMod val="50000"/>
                </a:schemeClr>
              </a:solidFill>
              <a:latin typeface="Aller Light"/>
              <a:cs typeface="Aller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120140" y="2279696"/>
            <a:ext cx="88901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800000"/>
                </a:solidFill>
                <a:latin typeface="Arial Unicode MS"/>
                <a:cs typeface="Arial Unicode MS"/>
              </a:rPr>
              <a:t>Text </a:t>
            </a:r>
            <a:r>
              <a:rPr lang="es-ES" sz="4000" dirty="0" err="1">
                <a:solidFill>
                  <a:srgbClr val="800000"/>
                </a:solidFill>
                <a:latin typeface="Arial Unicode MS"/>
                <a:cs typeface="Arial Unicode MS"/>
              </a:rPr>
              <a:t>for</a:t>
            </a:r>
            <a:r>
              <a:rPr lang="es-ES" sz="4000" dirty="0">
                <a:solidFill>
                  <a:srgbClr val="800000"/>
                </a:solidFill>
                <a:latin typeface="Arial Unicode MS"/>
                <a:cs typeface="Arial Unicode MS"/>
              </a:rPr>
              <a:t> </a:t>
            </a:r>
            <a:r>
              <a:rPr lang="es-ES" sz="4000" dirty="0" err="1">
                <a:solidFill>
                  <a:srgbClr val="800000"/>
                </a:solidFill>
                <a:latin typeface="Arial Unicode MS"/>
                <a:cs typeface="Arial Unicode MS"/>
              </a:rPr>
              <a:t>the</a:t>
            </a:r>
            <a:r>
              <a:rPr lang="es-ES" sz="4000" dirty="0">
                <a:solidFill>
                  <a:srgbClr val="800000"/>
                </a:solidFill>
                <a:latin typeface="Arial Unicode MS"/>
                <a:cs typeface="Arial Unicode MS"/>
              </a:rPr>
              <a:t> </a:t>
            </a:r>
            <a:r>
              <a:rPr lang="es-ES" sz="4000" dirty="0" err="1">
                <a:solidFill>
                  <a:srgbClr val="800000"/>
                </a:solidFill>
                <a:latin typeface="Arial Unicode MS"/>
                <a:cs typeface="Arial Unicode MS"/>
              </a:rPr>
              <a:t>seminar</a:t>
            </a:r>
            <a:r>
              <a:rPr lang="es-ES" sz="4000" dirty="0">
                <a:solidFill>
                  <a:srgbClr val="800000"/>
                </a:solidFill>
                <a:latin typeface="Arial Unicode MS"/>
                <a:cs typeface="Arial Unicode MS"/>
              </a:rPr>
              <a:t>, </a:t>
            </a:r>
            <a:r>
              <a:rPr lang="es-ES" sz="4000" dirty="0" err="1">
                <a:solidFill>
                  <a:srgbClr val="800000"/>
                </a:solidFill>
                <a:latin typeface="Arial Unicode MS"/>
                <a:cs typeface="Arial Unicode MS"/>
              </a:rPr>
              <a:t>phrase</a:t>
            </a:r>
            <a:r>
              <a:rPr lang="es-ES" sz="4000" dirty="0">
                <a:solidFill>
                  <a:srgbClr val="800000"/>
                </a:solidFill>
                <a:latin typeface="Arial Unicode MS"/>
                <a:cs typeface="Arial Unicode MS"/>
              </a:rPr>
              <a:t> </a:t>
            </a:r>
            <a:r>
              <a:rPr lang="es-ES" sz="4000" dirty="0" err="1">
                <a:solidFill>
                  <a:srgbClr val="800000"/>
                </a:solidFill>
                <a:latin typeface="Arial Unicode MS"/>
                <a:cs typeface="Arial Unicode MS"/>
              </a:rPr>
              <a:t>or</a:t>
            </a:r>
            <a:r>
              <a:rPr lang="es-ES" sz="4000" dirty="0">
                <a:solidFill>
                  <a:srgbClr val="800000"/>
                </a:solidFill>
                <a:latin typeface="Arial Unicode MS"/>
                <a:cs typeface="Arial Unicode MS"/>
              </a:rPr>
              <a:t> </a:t>
            </a:r>
            <a:r>
              <a:rPr lang="es-ES" sz="4000" dirty="0" err="1">
                <a:solidFill>
                  <a:srgbClr val="800000"/>
                </a:solidFill>
                <a:latin typeface="Arial Unicode MS"/>
                <a:cs typeface="Arial Unicode MS"/>
              </a:rPr>
              <a:t>detail</a:t>
            </a:r>
            <a:r>
              <a:rPr lang="es-ES" sz="4000" dirty="0">
                <a:solidFill>
                  <a:srgbClr val="800000"/>
                </a:solidFill>
                <a:latin typeface="Arial Unicode MS"/>
                <a:cs typeface="Arial Unicode MS"/>
              </a:rPr>
              <a:t> </a:t>
            </a:r>
            <a:r>
              <a:rPr lang="es-ES" sz="4000" dirty="0" err="1">
                <a:solidFill>
                  <a:srgbClr val="800000"/>
                </a:solidFill>
                <a:latin typeface="Arial Unicode MS"/>
                <a:cs typeface="Arial Unicode MS"/>
              </a:rPr>
              <a:t>that</a:t>
            </a:r>
            <a:r>
              <a:rPr lang="es-ES" sz="4000" dirty="0">
                <a:solidFill>
                  <a:srgbClr val="800000"/>
                </a:solidFill>
                <a:latin typeface="Arial Unicode MS"/>
                <a:cs typeface="Arial Unicode MS"/>
              </a:rPr>
              <a:t> defines </a:t>
            </a:r>
            <a:r>
              <a:rPr lang="es-ES" sz="4000" dirty="0" err="1">
                <a:solidFill>
                  <a:srgbClr val="800000"/>
                </a:solidFill>
                <a:latin typeface="Arial Unicode MS"/>
                <a:cs typeface="Arial Unicode MS"/>
              </a:rPr>
              <a:t>the</a:t>
            </a:r>
            <a:r>
              <a:rPr lang="es-ES" sz="4000" dirty="0">
                <a:solidFill>
                  <a:srgbClr val="800000"/>
                </a:solidFill>
                <a:latin typeface="Arial Unicode MS"/>
                <a:cs typeface="Arial Unicode MS"/>
              </a:rPr>
              <a:t> </a:t>
            </a:r>
            <a:r>
              <a:rPr lang="es-ES" sz="4000" dirty="0" err="1">
                <a:solidFill>
                  <a:srgbClr val="800000"/>
                </a:solidFill>
                <a:latin typeface="Arial Unicode MS"/>
                <a:cs typeface="Arial Unicode MS"/>
              </a:rPr>
              <a:t>event</a:t>
            </a:r>
            <a:r>
              <a:rPr lang="es-ES" sz="4000" dirty="0">
                <a:solidFill>
                  <a:srgbClr val="800000"/>
                </a:solidFill>
                <a:latin typeface="Arial Unicode MS"/>
                <a:cs typeface="Arial Unicode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40349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51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 Unicode MS</vt:lpstr>
      <vt:lpstr>Aller</vt:lpstr>
      <vt:lpstr>Aller Light</vt:lpstr>
      <vt:lpstr>Arial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Aspire</cp:lastModifiedBy>
  <cp:revision>12</cp:revision>
  <dcterms:created xsi:type="dcterms:W3CDTF">2016-09-02T17:36:43Z</dcterms:created>
  <dcterms:modified xsi:type="dcterms:W3CDTF">2016-09-13T17:55:07Z</dcterms:modified>
</cp:coreProperties>
</file>