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0688638" cy="7562850"/>
  <p:notesSz cx="6858000" cy="9144000"/>
  <p:defaultTextStyle>
    <a:defPPr>
      <a:defRPr lang="es-ES"/>
    </a:defPPr>
    <a:lvl1pPr marL="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001C"/>
    <a:srgbClr val="B1005A"/>
    <a:srgbClr val="186B59"/>
    <a:srgbClr val="197C60"/>
    <a:srgbClr val="EEA4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1326" y="72"/>
      </p:cViewPr>
      <p:guideLst>
        <p:guide orient="horz" pos="2382"/>
        <p:guide pos="336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2D7C-8BF9-7C4E-BE1E-F907EA7E2696}" type="datetimeFigureOut">
              <a:rPr lang="es-ES" smtClean="0"/>
              <a:t>13/09/2016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5073-DDDB-4C40-801D-BF9C84361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6060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2D7C-8BF9-7C4E-BE1E-F907EA7E2696}" type="datetimeFigureOut">
              <a:rPr lang="es-ES" smtClean="0"/>
              <a:t>13/09/2016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5073-DDDB-4C40-801D-BF9C84361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9884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749262" y="302865"/>
            <a:ext cx="2404944" cy="6452932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534432" y="302865"/>
            <a:ext cx="7036687" cy="6452932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2D7C-8BF9-7C4E-BE1E-F907EA7E2696}" type="datetimeFigureOut">
              <a:rPr lang="es-ES" smtClean="0"/>
              <a:t>13/09/2016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5073-DDDB-4C40-801D-BF9C84361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860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2D7C-8BF9-7C4E-BE1E-F907EA7E2696}" type="datetimeFigureOut">
              <a:rPr lang="es-ES" smtClean="0"/>
              <a:t>13/09/2016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5073-DDDB-4C40-801D-BF9C84361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2396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4329" y="4859832"/>
            <a:ext cx="9085342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2D7C-8BF9-7C4E-BE1E-F907EA7E2696}" type="datetimeFigureOut">
              <a:rPr lang="es-ES" smtClean="0"/>
              <a:t>13/09/2016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5073-DDDB-4C40-801D-BF9C84361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8021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34432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433391" y="1764666"/>
            <a:ext cx="4720815" cy="4991131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2D7C-8BF9-7C4E-BE1E-F907EA7E2696}" type="datetimeFigureOut">
              <a:rPr lang="es-ES" smtClean="0"/>
              <a:t>13/09/2016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5073-DDDB-4C40-801D-BF9C84361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6516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429680" y="1692889"/>
            <a:ext cx="4724526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5429680" y="2398404"/>
            <a:ext cx="4724526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2D7C-8BF9-7C4E-BE1E-F907EA7E2696}" type="datetimeFigureOut">
              <a:rPr lang="es-ES" smtClean="0"/>
              <a:t>13/09/2016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5073-DDDB-4C40-801D-BF9C84361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7210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2D7C-8BF9-7C4E-BE1E-F907EA7E2696}" type="datetimeFigureOut">
              <a:rPr lang="es-ES" smtClean="0"/>
              <a:t>13/09/2016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5073-DDDB-4C40-801D-BF9C84361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2864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2D7C-8BF9-7C4E-BE1E-F907EA7E2696}" type="datetimeFigureOut">
              <a:rPr lang="es-ES" smtClean="0"/>
              <a:t>13/09/2016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5073-DDDB-4C40-801D-BF9C84361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4720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4433" y="301113"/>
            <a:ext cx="351648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78960" y="301114"/>
            <a:ext cx="5975246" cy="64546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534433" y="1582597"/>
            <a:ext cx="351648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2D7C-8BF9-7C4E-BE1E-F907EA7E2696}" type="datetimeFigureOut">
              <a:rPr lang="es-ES" smtClean="0"/>
              <a:t>13/09/2016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5073-DDDB-4C40-801D-BF9C84361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5423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/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095048" y="5918981"/>
            <a:ext cx="641318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D2D7C-8BF9-7C4E-BE1E-F907EA7E2696}" type="datetimeFigureOut">
              <a:rPr lang="es-ES" smtClean="0"/>
              <a:t>13/09/2016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5073-DDDB-4C40-801D-BF9C84361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183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0D2D7C-8BF9-7C4E-BE1E-F907EA7E2696}" type="datetimeFigureOut">
              <a:rPr lang="es-ES" smtClean="0"/>
              <a:t>13/09/2016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95073-DDDB-4C40-801D-BF9C84361B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26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003 BASE MAHAJRYA SEMINARS 2016_2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8638" cy="755762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7090509" y="321364"/>
            <a:ext cx="2839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solidFill>
                  <a:schemeClr val="tx2">
                    <a:lumMod val="50000"/>
                  </a:schemeClr>
                </a:solidFill>
                <a:latin typeface="Aller"/>
                <a:cs typeface="Aller"/>
              </a:rPr>
              <a:t>CIUDAD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470663" y="5460194"/>
            <a:ext cx="41816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>
                <a:solidFill>
                  <a:schemeClr val="bg1"/>
                </a:solidFill>
                <a:latin typeface="Aller Light"/>
                <a:cs typeface="Aller Light"/>
              </a:rPr>
              <a:t>Sala de conferencias Pepito</a:t>
            </a:r>
          </a:p>
          <a:p>
            <a:pPr algn="r"/>
            <a:r>
              <a:rPr lang="es-ES" dirty="0">
                <a:solidFill>
                  <a:schemeClr val="bg1"/>
                </a:solidFill>
                <a:latin typeface="Aller Light"/>
                <a:cs typeface="Aller Light"/>
              </a:rPr>
              <a:t>c/ Las fuentes  # 234  </a:t>
            </a:r>
            <a:r>
              <a:rPr lang="es-ES" dirty="0" err="1">
                <a:solidFill>
                  <a:schemeClr val="bg1"/>
                </a:solidFill>
                <a:latin typeface="Aller Light"/>
                <a:cs typeface="Aller Light"/>
              </a:rPr>
              <a:t>int</a:t>
            </a:r>
            <a:r>
              <a:rPr lang="es-ES" dirty="0">
                <a:solidFill>
                  <a:schemeClr val="bg1"/>
                </a:solidFill>
                <a:latin typeface="Aller Light"/>
                <a:cs typeface="Aller Light"/>
              </a:rPr>
              <a:t>. 1ª</a:t>
            </a:r>
          </a:p>
          <a:p>
            <a:pPr algn="r"/>
            <a:r>
              <a:rPr lang="es-ES" dirty="0">
                <a:solidFill>
                  <a:schemeClr val="bg1"/>
                </a:solidFill>
                <a:latin typeface="Aller Light"/>
                <a:cs typeface="Aller Light"/>
              </a:rPr>
              <a:t>08032  De Ciudad</a:t>
            </a:r>
          </a:p>
          <a:p>
            <a:endParaRPr lang="es-ES" dirty="0">
              <a:latin typeface="Aller Light"/>
              <a:cs typeface="Aller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008781" y="4185722"/>
            <a:ext cx="3343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Del 22 de Marzo </a:t>
            </a:r>
          </a:p>
          <a:p>
            <a:r>
              <a:rPr lang="es-E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Al 31 de Marzo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015111" y="4893848"/>
            <a:ext cx="1986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95B3D7"/>
                </a:solidFill>
              </a:rPr>
              <a:t>2016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373609" y="6947913"/>
            <a:ext cx="8596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>
                <a:solidFill>
                  <a:schemeClr val="bg1"/>
                </a:solidFill>
              </a:rPr>
              <a:t>www.mahajrya.org</a:t>
            </a:r>
            <a:r>
              <a:rPr lang="es-ES" sz="2000" dirty="0">
                <a:solidFill>
                  <a:schemeClr val="bg1"/>
                </a:solidFill>
              </a:rPr>
              <a:t>              </a:t>
            </a:r>
            <a:r>
              <a:rPr lang="es-ES" sz="2000" dirty="0" err="1">
                <a:solidFill>
                  <a:schemeClr val="bg1"/>
                </a:solidFill>
              </a:rPr>
              <a:t>Info</a:t>
            </a:r>
            <a:r>
              <a:rPr lang="es-ES" sz="2000" dirty="0">
                <a:solidFill>
                  <a:schemeClr val="bg1"/>
                </a:solidFill>
              </a:rPr>
              <a:t>: </a:t>
            </a:r>
            <a:r>
              <a:rPr lang="es-ES" sz="2000" dirty="0" err="1">
                <a:solidFill>
                  <a:schemeClr val="bg1"/>
                </a:solidFill>
              </a:rPr>
              <a:t>periperi@gmail.com</a:t>
            </a:r>
            <a:r>
              <a:rPr lang="es-ES" sz="2000" dirty="0">
                <a:solidFill>
                  <a:schemeClr val="bg1"/>
                </a:solidFill>
              </a:rPr>
              <a:t>              +34 123 45 67 89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648881" y="1310388"/>
            <a:ext cx="25084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5">
                    <a:lumMod val="40000"/>
                    <a:lumOff val="60000"/>
                  </a:schemeClr>
                </a:solidFill>
                <a:latin typeface="Aller Light"/>
                <a:cs typeface="Aller Light"/>
              </a:rPr>
              <a:t>Retiro Budista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031544" y="2132036"/>
            <a:ext cx="88901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>
                <a:solidFill>
                  <a:srgbClr val="FFFFFF"/>
                </a:solidFill>
                <a:latin typeface="Arial Unicode MS"/>
                <a:cs typeface="Arial Unicode MS"/>
              </a:rPr>
              <a:t>Aquí va el texto del Retiro, frase o detalle para ese evento o seminario</a:t>
            </a:r>
          </a:p>
        </p:txBody>
      </p:sp>
    </p:spTree>
    <p:extLst>
      <p:ext uri="{BB962C8B-B14F-4D97-AF65-F5344CB8AC3E}">
        <p14:creationId xmlns:p14="http://schemas.microsoft.com/office/powerpoint/2010/main" val="13540349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53</Words>
  <Application>Microsoft Office PowerPoint</Application>
  <PresentationFormat>Personalizado</PresentationFormat>
  <Paragraphs>10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7" baseType="lpstr">
      <vt:lpstr>Arial Unicode MS</vt:lpstr>
      <vt:lpstr>Aller</vt:lpstr>
      <vt:lpstr>Aller Light</vt:lpstr>
      <vt:lpstr>Arial</vt:lpstr>
      <vt:lpstr>Calibri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Aspire</cp:lastModifiedBy>
  <cp:revision>18</cp:revision>
  <dcterms:created xsi:type="dcterms:W3CDTF">2016-09-02T17:36:43Z</dcterms:created>
  <dcterms:modified xsi:type="dcterms:W3CDTF">2016-09-13T18:12:12Z</dcterms:modified>
</cp:coreProperties>
</file>