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688638" cy="7562850"/>
  <p:notesSz cx="6858000" cy="9144000"/>
  <p:defaultTextStyle>
    <a:defPPr>
      <a:defRPr lang="es-E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01C"/>
    <a:srgbClr val="B1005A"/>
    <a:srgbClr val="186B59"/>
    <a:srgbClr val="197C60"/>
    <a:srgbClr val="EEA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326" y="72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2D7C-8BF9-7C4E-BE1E-F907EA7E2696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5073-DDDB-4C40-801D-BF9C84361B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06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2D7C-8BF9-7C4E-BE1E-F907EA7E2696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5073-DDDB-4C40-801D-BF9C84361B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88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2D7C-8BF9-7C4E-BE1E-F907EA7E2696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5073-DDDB-4C40-801D-BF9C84361B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60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2D7C-8BF9-7C4E-BE1E-F907EA7E2696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5073-DDDB-4C40-801D-BF9C84361B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39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2D7C-8BF9-7C4E-BE1E-F907EA7E2696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5073-DDDB-4C40-801D-BF9C84361B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02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2D7C-8BF9-7C4E-BE1E-F907EA7E2696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5073-DDDB-4C40-801D-BF9C84361B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51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2D7C-8BF9-7C4E-BE1E-F907EA7E2696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5073-DDDB-4C40-801D-BF9C84361B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721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2D7C-8BF9-7C4E-BE1E-F907EA7E2696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5073-DDDB-4C40-801D-BF9C84361B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86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2D7C-8BF9-7C4E-BE1E-F907EA7E2696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5073-DDDB-4C40-801D-BF9C84361B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72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2D7C-8BF9-7C4E-BE1E-F907EA7E2696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5073-DDDB-4C40-801D-BF9C84361B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42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2D7C-8BF9-7C4E-BE1E-F907EA7E2696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5073-DDDB-4C40-801D-BF9C84361B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8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D2D7C-8BF9-7C4E-BE1E-F907EA7E2696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95073-DDDB-4C40-801D-BF9C84361B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010 BASE MAHAJRYA SEMINARS 2016_2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62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813143" y="387058"/>
            <a:ext cx="2839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solidFill>
                  <a:schemeClr val="bg1"/>
                </a:solidFill>
                <a:latin typeface="Aller"/>
                <a:cs typeface="Aller"/>
              </a:rPr>
              <a:t>CIUDAD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470663" y="5460194"/>
            <a:ext cx="4181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rgbClr val="000000"/>
                </a:solidFill>
                <a:latin typeface="Aller Light"/>
                <a:cs typeface="Aller Light"/>
              </a:rPr>
              <a:t>Sala de conferencias Pepito</a:t>
            </a:r>
          </a:p>
          <a:p>
            <a:pPr algn="r"/>
            <a:r>
              <a:rPr lang="es-ES" dirty="0">
                <a:solidFill>
                  <a:srgbClr val="000000"/>
                </a:solidFill>
                <a:latin typeface="Aller Light"/>
                <a:cs typeface="Aller Light"/>
              </a:rPr>
              <a:t>c/ Las fuentes  # 234  </a:t>
            </a:r>
            <a:r>
              <a:rPr lang="es-ES" dirty="0" err="1">
                <a:solidFill>
                  <a:srgbClr val="000000"/>
                </a:solidFill>
                <a:latin typeface="Aller Light"/>
                <a:cs typeface="Aller Light"/>
              </a:rPr>
              <a:t>int</a:t>
            </a:r>
            <a:r>
              <a:rPr lang="es-ES" dirty="0">
                <a:solidFill>
                  <a:srgbClr val="000000"/>
                </a:solidFill>
                <a:latin typeface="Aller Light"/>
                <a:cs typeface="Aller Light"/>
              </a:rPr>
              <a:t>. 1ª</a:t>
            </a:r>
          </a:p>
          <a:p>
            <a:pPr algn="r"/>
            <a:r>
              <a:rPr lang="es-ES" dirty="0">
                <a:solidFill>
                  <a:srgbClr val="000000"/>
                </a:solidFill>
                <a:latin typeface="Aller Light"/>
                <a:cs typeface="Aller Light"/>
              </a:rPr>
              <a:t>08032  De Ciudad</a:t>
            </a:r>
          </a:p>
          <a:p>
            <a:endParaRPr lang="es-ES" dirty="0">
              <a:latin typeface="Aller Light"/>
              <a:cs typeface="Aller Ligh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151118" y="3879150"/>
            <a:ext cx="3343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Del 22 de Marzo </a:t>
            </a:r>
          </a:p>
          <a:p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 31 de Marzo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68397" y="4609174"/>
            <a:ext cx="1986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2016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373609" y="6947913"/>
            <a:ext cx="8596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/>
              <a:t>www.mahajrya.org</a:t>
            </a:r>
            <a:r>
              <a:rPr lang="es-ES" sz="2000" dirty="0"/>
              <a:t>              </a:t>
            </a:r>
            <a:r>
              <a:rPr lang="es-ES" sz="2000" dirty="0" err="1"/>
              <a:t>Info</a:t>
            </a:r>
            <a:r>
              <a:rPr lang="es-ES" sz="2000" dirty="0"/>
              <a:t>: </a:t>
            </a:r>
            <a:r>
              <a:rPr lang="es-ES" sz="2000" dirty="0" err="1"/>
              <a:t>periperi@gmail.com</a:t>
            </a:r>
            <a:r>
              <a:rPr lang="es-ES" sz="2000" dirty="0"/>
              <a:t>              +34 123 45 67 89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072173" y="1310388"/>
            <a:ext cx="25084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ller Light"/>
                <a:cs typeface="Aller Light"/>
              </a:rPr>
              <a:t>Retiro Budista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20140" y="2279696"/>
            <a:ext cx="88901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Aquí va el texto del Retiro, frase o detalle para ese evento o seminario</a:t>
            </a:r>
          </a:p>
        </p:txBody>
      </p:sp>
    </p:spTree>
    <p:extLst>
      <p:ext uri="{BB962C8B-B14F-4D97-AF65-F5344CB8AC3E}">
        <p14:creationId xmlns:p14="http://schemas.microsoft.com/office/powerpoint/2010/main" val="1354034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53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 Unicode MS</vt:lpstr>
      <vt:lpstr>Aller</vt:lpstr>
      <vt:lpstr>Aller Light</vt:lpstr>
      <vt:lpstr>Arial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Aspire</cp:lastModifiedBy>
  <cp:revision>14</cp:revision>
  <dcterms:created xsi:type="dcterms:W3CDTF">2016-09-02T17:36:43Z</dcterms:created>
  <dcterms:modified xsi:type="dcterms:W3CDTF">2016-09-13T18:09:57Z</dcterms:modified>
</cp:coreProperties>
</file>